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5CE6-9FC5-4C43-B6EB-6503A183C84E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90228-D393-4C84-AC1C-866793AFF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BF834F-CABC-4C95-A2FE-DAA582ED9623}" type="slidenum">
              <a:rPr lang="en-GB" smtClean="0">
                <a:ea typeface="Lucida Sans Unicode" pitchFamily="34" charset="0"/>
              </a:rPr>
              <a:pPr/>
              <a:t>1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8D8D83-80D1-4B15-BF55-C26836066D48}" type="slidenum">
              <a:rPr lang="en-GB" smtClean="0">
                <a:ea typeface="Lucida Sans Unicode" pitchFamily="34" charset="0"/>
              </a:rPr>
              <a:pPr/>
              <a:t>12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4F4BC1-A3F2-4A3E-987E-92C406DAB52F}" type="slidenum">
              <a:rPr lang="en-GB" smtClean="0">
                <a:ea typeface="Lucida Sans Unicode" pitchFamily="34" charset="0"/>
              </a:rPr>
              <a:pPr/>
              <a:t>14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54399E-AAD1-4FAD-A0FB-23AD46344C05}" type="slidenum">
              <a:rPr lang="en-GB" smtClean="0">
                <a:ea typeface="Lucida Sans Unicode" pitchFamily="34" charset="0"/>
              </a:rPr>
              <a:pPr/>
              <a:t>15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960E89-DF82-4D62-9EB3-E5F1725AA541}" type="slidenum">
              <a:rPr lang="en-GB" smtClean="0">
                <a:ea typeface="Lucida Sans Unicode" pitchFamily="34" charset="0"/>
              </a:rPr>
              <a:pPr/>
              <a:t>17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1A5062-D86E-4467-AA36-B9557E6B954E}" type="slidenum">
              <a:rPr lang="en-GB" smtClean="0">
                <a:ea typeface="Lucida Sans Unicode" pitchFamily="34" charset="0"/>
              </a:rPr>
              <a:pPr/>
              <a:t>2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78AC78-3B3D-410A-99CA-236F998AC7D3}" type="slidenum">
              <a:rPr lang="en-GB" smtClean="0">
                <a:ea typeface="Lucida Sans Unicode" pitchFamily="34" charset="0"/>
              </a:rPr>
              <a:pPr/>
              <a:t>3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33939B-BCF9-4501-AB4A-919F3B90C4D9}" type="slidenum">
              <a:rPr lang="en-GB" smtClean="0">
                <a:ea typeface="Lucida Sans Unicode" pitchFamily="34" charset="0"/>
              </a:rPr>
              <a:pPr/>
              <a:t>4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14036-8898-4C24-9CDA-89DFAA52940E}" type="slidenum">
              <a:rPr lang="en-GB" smtClean="0">
                <a:ea typeface="Lucida Sans Unicode" pitchFamily="34" charset="0"/>
              </a:rPr>
              <a:pPr/>
              <a:t>6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38A4AE-4ECF-4445-8FE2-301ABD4724A8}" type="slidenum">
              <a:rPr lang="en-GB" smtClean="0">
                <a:ea typeface="Lucida Sans Unicode" pitchFamily="34" charset="0"/>
              </a:rPr>
              <a:pPr/>
              <a:t>7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0EE63B-7854-4C3C-B3CE-936C2B2B64D6}" type="slidenum">
              <a:rPr lang="en-GB" smtClean="0">
                <a:ea typeface="Lucida Sans Unicode" pitchFamily="34" charset="0"/>
              </a:rPr>
              <a:pPr/>
              <a:t>8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9AE1AB-2789-4F05-99F9-BDB3223F8DC1}" type="slidenum">
              <a:rPr lang="en-GB" smtClean="0">
                <a:ea typeface="Lucida Sans Unicode" pitchFamily="34" charset="0"/>
              </a:rPr>
              <a:pPr/>
              <a:t>9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5ECCF0-2385-4265-A3F7-F4CD41F1DABE}" type="slidenum">
              <a:rPr lang="en-GB" smtClean="0">
                <a:ea typeface="Lucida Sans Unicode" pitchFamily="34" charset="0"/>
              </a:rPr>
              <a:pPr/>
              <a:t>10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5A7D-7CF1-4320-AE4D-35ABAC09F824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F1B4-9370-41CF-9BCD-AF606714A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71550" y="130175"/>
            <a:ext cx="7715250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GB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Стоматология</a:t>
            </a:r>
            <a:r>
              <a:rPr lang="en-GB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профилактическая</a:t>
            </a:r>
            <a:r>
              <a:rPr lang="en-GB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2997200"/>
            <a:ext cx="8229600" cy="312896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BBE0E3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334963" indent="-334963">
              <a:spcBef>
                <a:spcPts val="900"/>
              </a:spcBef>
              <a:buClr>
                <a:srgbClr val="FF0000"/>
              </a:buCl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Квалификация- </a:t>
            </a: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31.02.06</a:t>
            </a:r>
            <a:r>
              <a:rPr lang="en-GB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34963" indent="-334963">
              <a:spcBef>
                <a:spcPts val="900"/>
              </a:spcBef>
              <a:buClr>
                <a:srgbClr val="FF0000"/>
              </a:buCl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Гигиенист стоматологический</a:t>
            </a:r>
          </a:p>
          <a:p>
            <a:pPr marL="334963" indent="-334963">
              <a:spcBef>
                <a:spcPts val="900"/>
              </a:spcBef>
              <a:buClr>
                <a:srgbClr val="FF0000"/>
              </a:buCl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GB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4963" indent="-334963">
              <a:spcBef>
                <a:spcPts val="900"/>
              </a:spcBef>
              <a:buClr>
                <a:srgbClr val="FF0000"/>
              </a:buCl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Набор ведется </a:t>
            </a:r>
            <a:r>
              <a:rPr lang="en-GB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1 сентября 2009г.</a:t>
            </a:r>
          </a:p>
        </p:txBody>
      </p:sp>
      <p:pic>
        <p:nvPicPr>
          <p:cNvPr id="2052" name="Picture 4" descr="C:\Documents and Settings\user\Мои документы\Мои рисунки\мед коледж стоматолог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99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5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9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3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Documents and Settings\user\Мои документы\Мои рисунки\фоточки\профилактисты\IMG6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357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3463"/>
            <a:ext cx="450056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D:\Users\bespalova.e\Pictures\профы\IMG-20160310-WA0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D:\Users\bespalova.e\Pictures\профы\IMG-20160310-WA00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3500438"/>
            <a:ext cx="4429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Users\bespalova.e\Pictures\профы\IMG-20160310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656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6911975" cy="155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FFFF00"/>
                </a:solidFill>
              </a:rPr>
              <a:t>НА БАЗЕ ДЕТСКОЙ СТОМАТОЛОГИЧЕСКОЙ ПОЛИКЛИНИКИ ПРОВОДИТСЯ ОБУЧЕНИЕ ДЕТЕЙ ПРАВИЛЬНОЙ ГИГИЕНЕ ПОЛОСТИ РТА.</a:t>
            </a:r>
          </a:p>
        </p:txBody>
      </p:sp>
    </p:spTree>
  </p:cSld>
  <p:clrMapOvr>
    <a:masterClrMapping/>
  </p:clrMapOvr>
  <p:transition advTm="9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Users\bespalova.e\Documents\Урок здоровья\IMG-20160217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42938" y="214313"/>
            <a:ext cx="7715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/>
              <a:t>Наши студенты проводят в ДУ «Ёлочка» «Урок здоровья»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:\Users\bespalova.e\Documents\Урок здоровья\IMG-20160217-WA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21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68313" y="260350"/>
            <a:ext cx="8229600" cy="574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i="1" dirty="0" err="1"/>
              <a:t>Санитарно</a:t>
            </a:r>
            <a:r>
              <a:rPr lang="en-GB" sz="3200" i="1" dirty="0"/>
              <a:t>- </a:t>
            </a:r>
            <a:r>
              <a:rPr lang="en-GB" sz="3200" i="1" dirty="0" err="1"/>
              <a:t>профилактическая</a:t>
            </a:r>
            <a:r>
              <a:rPr lang="en-GB" sz="3200" i="1" dirty="0"/>
              <a:t>:</a:t>
            </a:r>
            <a:br>
              <a:rPr lang="en-GB" sz="3200" i="1" dirty="0"/>
            </a:br>
            <a:r>
              <a:rPr lang="en-GB" sz="3200" i="1" dirty="0"/>
              <a:t/>
            </a:r>
            <a:br>
              <a:rPr lang="en-GB" sz="3200" i="1" dirty="0"/>
            </a:br>
            <a:r>
              <a:rPr lang="en-GB" sz="3200" i="1" dirty="0"/>
              <a:t>- </a:t>
            </a:r>
            <a:r>
              <a:rPr lang="en-GB" sz="3200" i="1" dirty="0" err="1"/>
              <a:t>обучение</a:t>
            </a:r>
            <a:r>
              <a:rPr lang="en-GB" sz="3200" i="1" dirty="0"/>
              <a:t> </a:t>
            </a:r>
            <a:r>
              <a:rPr lang="en-GB" sz="3200" i="1" dirty="0" err="1"/>
              <a:t>пациентов</a:t>
            </a:r>
            <a:r>
              <a:rPr lang="en-GB" sz="3200" i="1" dirty="0"/>
              <a:t> </a:t>
            </a:r>
            <a:r>
              <a:rPr lang="en-GB" sz="3200" i="1" dirty="0" err="1"/>
              <a:t>индивидуальной</a:t>
            </a:r>
            <a:r>
              <a:rPr lang="en-GB" sz="3200" i="1" dirty="0"/>
              <a:t> </a:t>
            </a:r>
            <a:r>
              <a:rPr lang="en-GB" sz="3200" i="1" dirty="0" err="1"/>
              <a:t>гигиене</a:t>
            </a:r>
            <a:r>
              <a:rPr lang="en-GB" sz="3200" i="1" dirty="0"/>
              <a:t> </a:t>
            </a:r>
            <a:r>
              <a:rPr lang="en-GB" sz="3200" i="1" dirty="0" err="1"/>
              <a:t>полости</a:t>
            </a:r>
            <a:r>
              <a:rPr lang="en-GB" sz="3200" i="1" dirty="0"/>
              <a:t> </a:t>
            </a:r>
            <a:r>
              <a:rPr lang="en-GB" sz="3200" i="1" dirty="0" err="1"/>
              <a:t>рта</a:t>
            </a:r>
            <a:r>
              <a:rPr lang="en-GB" sz="3200" i="1" dirty="0"/>
              <a:t>;</a:t>
            </a:r>
            <a:br>
              <a:rPr lang="en-GB" sz="3200" i="1" dirty="0"/>
            </a:br>
            <a:r>
              <a:rPr lang="en-GB" sz="3200" i="1" dirty="0"/>
              <a:t>- </a:t>
            </a:r>
            <a:r>
              <a:rPr lang="en-GB" sz="3200" i="1" dirty="0" err="1"/>
              <a:t>проведение</a:t>
            </a:r>
            <a:r>
              <a:rPr lang="en-GB" sz="3200" i="1" dirty="0"/>
              <a:t> </a:t>
            </a:r>
            <a:r>
              <a:rPr lang="en-GB" sz="3200" i="1" dirty="0" err="1"/>
              <a:t>санитарно</a:t>
            </a:r>
            <a:r>
              <a:rPr lang="en-GB" sz="3200" i="1" dirty="0"/>
              <a:t>- </a:t>
            </a:r>
            <a:r>
              <a:rPr lang="en-GB" sz="3200" i="1" dirty="0" err="1"/>
              <a:t>просветительной</a:t>
            </a:r>
            <a:r>
              <a:rPr lang="en-GB" sz="3200" i="1" dirty="0"/>
              <a:t> </a:t>
            </a:r>
            <a:r>
              <a:rPr lang="en-GB" sz="3200" i="1" dirty="0" err="1"/>
              <a:t>работы</a:t>
            </a:r>
            <a:r>
              <a:rPr lang="en-GB" sz="3200" i="1" dirty="0"/>
              <a:t>, </a:t>
            </a:r>
            <a:r>
              <a:rPr lang="en-GB" sz="3200" i="1" dirty="0" err="1"/>
              <a:t>направленной</a:t>
            </a:r>
            <a:r>
              <a:rPr lang="en-GB" sz="3200" i="1" dirty="0"/>
              <a:t> </a:t>
            </a:r>
            <a:r>
              <a:rPr lang="en-GB" sz="3200" i="1" dirty="0" err="1"/>
              <a:t>на</a:t>
            </a:r>
            <a:r>
              <a:rPr lang="en-GB" sz="3200" i="1" dirty="0"/>
              <a:t> </a:t>
            </a:r>
            <a:r>
              <a:rPr lang="en-GB" sz="3200" i="1" dirty="0" err="1"/>
              <a:t>гигиеническое</a:t>
            </a:r>
            <a:r>
              <a:rPr lang="en-GB" sz="3200" i="1" dirty="0"/>
              <a:t> </a:t>
            </a:r>
            <a:r>
              <a:rPr lang="en-GB" sz="3200" i="1" dirty="0" err="1"/>
              <a:t>воспитание</a:t>
            </a:r>
            <a:r>
              <a:rPr lang="en-GB" sz="3200" i="1" dirty="0"/>
              <a:t> </a:t>
            </a:r>
            <a:r>
              <a:rPr lang="en-GB" sz="3200" i="1" dirty="0" err="1"/>
              <a:t>населения</a:t>
            </a:r>
            <a:r>
              <a:rPr lang="en-GB" sz="3200" i="1" dirty="0"/>
              <a:t>, </a:t>
            </a:r>
            <a:r>
              <a:rPr lang="en-GB" sz="3200" i="1" dirty="0" err="1"/>
              <a:t>пропаганду</a:t>
            </a:r>
            <a:r>
              <a:rPr lang="en-GB" sz="3200" i="1" dirty="0"/>
              <a:t> </a:t>
            </a:r>
            <a:r>
              <a:rPr lang="en-GB" sz="3200" i="1" dirty="0" err="1"/>
              <a:t>здорового</a:t>
            </a:r>
            <a:r>
              <a:rPr lang="en-GB" sz="3200" i="1" dirty="0"/>
              <a:t> </a:t>
            </a:r>
            <a:r>
              <a:rPr lang="en-GB" sz="3200" i="1" dirty="0" err="1"/>
              <a:t>образа</a:t>
            </a:r>
            <a:r>
              <a:rPr lang="en-GB" sz="3200" i="1" dirty="0"/>
              <a:t> </a:t>
            </a:r>
            <a:r>
              <a:rPr lang="en-GB" sz="3200" i="1" dirty="0" err="1"/>
              <a:t>жизни</a:t>
            </a:r>
            <a:r>
              <a:rPr lang="en-GB" sz="3200" i="1" dirty="0"/>
              <a:t>, </a:t>
            </a:r>
            <a:r>
              <a:rPr lang="en-GB" sz="3200" i="1" dirty="0" err="1"/>
              <a:t>профилактику</a:t>
            </a:r>
            <a:r>
              <a:rPr lang="en-GB" sz="3200" i="1" dirty="0"/>
              <a:t> </a:t>
            </a:r>
            <a:r>
              <a:rPr lang="en-GB" sz="3200" i="1" dirty="0" err="1"/>
              <a:t>стоматологических</a:t>
            </a:r>
            <a:r>
              <a:rPr lang="en-GB" sz="3200" i="1" dirty="0"/>
              <a:t> </a:t>
            </a:r>
            <a:r>
              <a:rPr lang="en-GB" sz="3200" i="1" dirty="0" err="1"/>
              <a:t>заболеваний</a:t>
            </a:r>
            <a:r>
              <a:rPr lang="en-GB" sz="3200" i="1" dirty="0"/>
              <a:t>.</a:t>
            </a:r>
          </a:p>
        </p:txBody>
      </p:sp>
    </p:spTree>
  </p:cSld>
  <p:clrMapOvr>
    <a:masterClrMapping/>
  </p:clrMapOvr>
  <p:transition advTm="10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user\Мои документы\Мои рисунки\фоточки\профилактисты\IMG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9388" y="4868863"/>
            <a:ext cx="9144000" cy="281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FFFF00"/>
                </a:solidFill>
              </a:rPr>
              <a:t>Практическое занятие по </a:t>
            </a:r>
            <a:r>
              <a:rPr lang="ru-RU" sz="3200" b="1">
                <a:solidFill>
                  <a:srgbClr val="FFFF00"/>
                </a:solidFill>
              </a:rPr>
              <a:t>профессиональному модулю</a:t>
            </a:r>
            <a:r>
              <a:rPr lang="en-GB" sz="3200" b="1">
                <a:solidFill>
                  <a:srgbClr val="FFFF00"/>
                </a:solidFill>
              </a:rPr>
              <a:t>: «Профилактика стоматологических заболеваний»</a:t>
            </a:r>
          </a:p>
          <a:p>
            <a:pPr>
              <a:spcBef>
                <a:spcPts val="2000"/>
              </a:spcBef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142852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/>
                </a:solidFill>
              </a:rPr>
              <a:t>СПАСИБО ЗА ВНИМАНИЕ !</a:t>
            </a:r>
            <a:endParaRPr lang="ru-RU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113088"/>
            <a:ext cx="2824162" cy="374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86175"/>
            <a:ext cx="48768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0350" y="0"/>
            <a:ext cx="38036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1484313"/>
            <a:ext cx="3028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3276600" y="0"/>
            <a:ext cx="261461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6084888" y="0"/>
            <a:ext cx="25908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3" y="3213100"/>
            <a:ext cx="2586037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0"/>
            <a:ext cx="2560637" cy="299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95288" y="2708275"/>
            <a:ext cx="84248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0"/>
              </a:spcBef>
              <a:buClr>
                <a:srgbClr val="CC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ГОЛИВУДСКИЕ УЛЫБКИ 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4391025"/>
            <a:ext cx="39941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608388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0741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95288" y="0"/>
            <a:ext cx="8229600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00CC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/>
              <a:t>Основные</a:t>
            </a:r>
            <a:r>
              <a:rPr lang="en-GB" sz="2800" b="1" dirty="0"/>
              <a:t> </a:t>
            </a:r>
            <a:r>
              <a:rPr lang="en-GB" sz="2800" b="1" dirty="0" err="1"/>
              <a:t>виды</a:t>
            </a:r>
            <a:r>
              <a:rPr lang="en-GB" sz="2800" b="1" dirty="0"/>
              <a:t> </a:t>
            </a:r>
            <a:r>
              <a:rPr lang="en-GB" sz="2800" b="1" dirty="0" err="1"/>
              <a:t>деятельности</a:t>
            </a:r>
            <a:r>
              <a:rPr lang="en-GB" sz="2800" b="1" dirty="0"/>
              <a:t> </a:t>
            </a:r>
            <a:r>
              <a:rPr lang="en-GB" sz="2800" b="1" dirty="0" err="1"/>
              <a:t>выпускника</a:t>
            </a:r>
            <a:r>
              <a:rPr lang="en-GB" sz="2800" b="1" dirty="0"/>
              <a:t>: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4963" indent="-334963" algn="l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200" i="1" dirty="0" err="1"/>
              <a:t>Лечебно</a:t>
            </a:r>
            <a:r>
              <a:rPr lang="en-GB" sz="2200" i="1" dirty="0"/>
              <a:t>- </a:t>
            </a:r>
            <a:r>
              <a:rPr lang="en-GB" sz="2200" i="1" dirty="0" err="1"/>
              <a:t>профилактическая</a:t>
            </a:r>
            <a:r>
              <a:rPr lang="en-GB" sz="2200" i="1" dirty="0"/>
              <a:t>:</a:t>
            </a:r>
          </a:p>
          <a:p>
            <a:pPr marL="334963" indent="-334963" algn="l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200" b="1" dirty="0"/>
              <a:t> </a:t>
            </a:r>
            <a:r>
              <a:rPr lang="en-GB" sz="2200" b="1" dirty="0" err="1"/>
              <a:t>диагностика</a:t>
            </a:r>
            <a:r>
              <a:rPr lang="en-GB" sz="2200" b="1" dirty="0"/>
              <a:t> </a:t>
            </a:r>
            <a:r>
              <a:rPr lang="en-GB" sz="2200" b="1" dirty="0" err="1"/>
              <a:t>стоматологических</a:t>
            </a:r>
            <a:r>
              <a:rPr lang="en-GB" sz="2200" b="1" dirty="0"/>
              <a:t> </a:t>
            </a:r>
            <a:r>
              <a:rPr lang="en-GB" sz="2200" b="1" dirty="0" err="1"/>
              <a:t>заболеваний</a:t>
            </a:r>
            <a:r>
              <a:rPr lang="en-GB" sz="2200" b="1" dirty="0"/>
              <a:t>;</a:t>
            </a:r>
          </a:p>
          <a:p>
            <a:pPr marL="334963" indent="-334963" algn="l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200" b="1" dirty="0"/>
              <a:t> </a:t>
            </a:r>
            <a:r>
              <a:rPr lang="en-GB" sz="2200" b="1" dirty="0" err="1"/>
              <a:t>инструментальное</a:t>
            </a:r>
            <a:r>
              <a:rPr lang="en-GB" sz="2200" b="1" dirty="0"/>
              <a:t> </a:t>
            </a:r>
            <a:r>
              <a:rPr lang="en-GB" sz="2200" b="1" dirty="0" err="1"/>
              <a:t>обследование</a:t>
            </a:r>
            <a:r>
              <a:rPr lang="en-GB" sz="2200" b="1" dirty="0"/>
              <a:t> </a:t>
            </a:r>
            <a:r>
              <a:rPr lang="en-GB" sz="2200" b="1" dirty="0" err="1"/>
              <a:t>зубов</a:t>
            </a:r>
            <a:r>
              <a:rPr lang="en-GB" sz="2200" b="1" dirty="0"/>
              <a:t>, </a:t>
            </a:r>
            <a:r>
              <a:rPr lang="en-GB" sz="2200" b="1" dirty="0" err="1"/>
              <a:t>тканей</a:t>
            </a:r>
            <a:r>
              <a:rPr lang="en-GB" sz="2200" b="1" dirty="0"/>
              <a:t> </a:t>
            </a:r>
            <a:r>
              <a:rPr lang="en-GB" sz="2200" b="1" dirty="0" err="1"/>
              <a:t>пародонта</a:t>
            </a:r>
            <a:r>
              <a:rPr lang="en-GB" sz="2200" b="1" dirty="0"/>
              <a:t>, </a:t>
            </a:r>
            <a:r>
              <a:rPr lang="en-GB" sz="2200" b="1" dirty="0" err="1"/>
              <a:t>обследование</a:t>
            </a:r>
            <a:r>
              <a:rPr lang="en-GB" sz="2200" b="1" dirty="0"/>
              <a:t> </a:t>
            </a:r>
            <a:r>
              <a:rPr lang="en-GB" sz="2200" b="1" dirty="0" err="1"/>
              <a:t>мягких</a:t>
            </a:r>
            <a:r>
              <a:rPr lang="en-GB" sz="2200" b="1" dirty="0"/>
              <a:t> и </a:t>
            </a:r>
            <a:r>
              <a:rPr lang="en-GB" sz="2200" b="1" dirty="0" err="1"/>
              <a:t>твердых</a:t>
            </a:r>
            <a:r>
              <a:rPr lang="en-GB" sz="2200" b="1" dirty="0"/>
              <a:t> </a:t>
            </a:r>
            <a:r>
              <a:rPr lang="en-GB" sz="2200" b="1" dirty="0" err="1"/>
              <a:t>тканей</a:t>
            </a:r>
            <a:r>
              <a:rPr lang="en-GB" sz="2200" b="1" dirty="0"/>
              <a:t> </a:t>
            </a:r>
            <a:r>
              <a:rPr lang="en-GB" sz="2200" b="1" dirty="0" err="1"/>
              <a:t>челюстно</a:t>
            </a:r>
            <a:r>
              <a:rPr lang="en-GB" sz="2200" b="1" dirty="0"/>
              <a:t>- </a:t>
            </a:r>
            <a:r>
              <a:rPr lang="en-GB" sz="2200" b="1" dirty="0" err="1"/>
              <a:t>лицевой</a:t>
            </a:r>
            <a:r>
              <a:rPr lang="en-GB" sz="2200" b="1" dirty="0"/>
              <a:t> </a:t>
            </a:r>
            <a:r>
              <a:rPr lang="en-GB" sz="2200" b="1" dirty="0" err="1"/>
              <a:t>области</a:t>
            </a:r>
            <a:r>
              <a:rPr lang="en-GB" sz="2200" b="1" dirty="0"/>
              <a:t>, </a:t>
            </a:r>
            <a:r>
              <a:rPr lang="en-GB" sz="2200" b="1" dirty="0" err="1"/>
              <a:t>определение</a:t>
            </a:r>
            <a:r>
              <a:rPr lang="en-GB" sz="2200" b="1" dirty="0"/>
              <a:t> </a:t>
            </a:r>
            <a:r>
              <a:rPr lang="en-GB" sz="2200" b="1" dirty="0" err="1"/>
              <a:t>интенсивности</a:t>
            </a:r>
            <a:r>
              <a:rPr lang="en-GB" sz="2200" b="1" dirty="0"/>
              <a:t> </a:t>
            </a:r>
            <a:r>
              <a:rPr lang="en-GB" sz="2200" b="1" dirty="0" err="1"/>
              <a:t>воспаления</a:t>
            </a:r>
            <a:r>
              <a:rPr lang="en-GB" sz="2200" b="1" dirty="0"/>
              <a:t> </a:t>
            </a:r>
            <a:r>
              <a:rPr lang="en-GB" sz="2200" b="1" dirty="0" err="1"/>
              <a:t>тканей</a:t>
            </a:r>
            <a:r>
              <a:rPr lang="en-GB" sz="2200" b="1" dirty="0"/>
              <a:t> </a:t>
            </a:r>
            <a:r>
              <a:rPr lang="en-GB" sz="2200" b="1" dirty="0" err="1"/>
              <a:t>пародонта</a:t>
            </a:r>
            <a:r>
              <a:rPr lang="en-GB" sz="2200" b="1" dirty="0"/>
              <a:t> и </a:t>
            </a:r>
            <a:r>
              <a:rPr lang="en-GB" sz="2200" b="1" dirty="0" err="1"/>
              <a:t>оценка</a:t>
            </a:r>
            <a:r>
              <a:rPr lang="en-GB" sz="2200" b="1" dirty="0"/>
              <a:t> </a:t>
            </a:r>
            <a:r>
              <a:rPr lang="en-GB" sz="2200" b="1" dirty="0" err="1"/>
              <a:t>гигиенического</a:t>
            </a:r>
            <a:r>
              <a:rPr lang="en-GB" sz="2200" b="1" dirty="0"/>
              <a:t> </a:t>
            </a:r>
            <a:r>
              <a:rPr lang="en-GB" sz="2200" b="1" dirty="0" err="1"/>
              <a:t>состояния</a:t>
            </a:r>
            <a:r>
              <a:rPr lang="en-GB" sz="2200" b="1" dirty="0"/>
              <a:t> </a:t>
            </a:r>
            <a:r>
              <a:rPr lang="en-GB" sz="2200" b="1" dirty="0" err="1"/>
              <a:t>полости</a:t>
            </a:r>
            <a:r>
              <a:rPr lang="en-GB" sz="2200" b="1" dirty="0"/>
              <a:t> </a:t>
            </a:r>
            <a:r>
              <a:rPr lang="en-GB" sz="2200" b="1" dirty="0" err="1"/>
              <a:t>рта</a:t>
            </a:r>
            <a:r>
              <a:rPr lang="en-GB" sz="2200" b="1" dirty="0"/>
              <a:t>;</a:t>
            </a:r>
          </a:p>
          <a:p>
            <a:pPr marL="334963" indent="-334963" algn="l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200" b="1" dirty="0"/>
              <a:t> </a:t>
            </a:r>
            <a:r>
              <a:rPr lang="en-GB" sz="2200" b="1" dirty="0" err="1"/>
              <a:t>своевременное</a:t>
            </a:r>
            <a:r>
              <a:rPr lang="en-GB" sz="2200" b="1" dirty="0"/>
              <a:t> и </a:t>
            </a:r>
            <a:r>
              <a:rPr lang="en-GB" sz="2200" b="1" dirty="0" err="1"/>
              <a:t>качественное</a:t>
            </a:r>
            <a:r>
              <a:rPr lang="en-GB" sz="2200" b="1" dirty="0"/>
              <a:t> </a:t>
            </a:r>
            <a:r>
              <a:rPr lang="en-GB" sz="2200" b="1" dirty="0" err="1"/>
              <a:t>ведение</a:t>
            </a:r>
            <a:r>
              <a:rPr lang="en-GB" sz="2200" b="1" dirty="0"/>
              <a:t> </a:t>
            </a:r>
            <a:r>
              <a:rPr lang="en-GB" sz="2200" b="1" dirty="0" err="1"/>
              <a:t>медицинской</a:t>
            </a:r>
            <a:r>
              <a:rPr lang="en-GB" sz="2200" b="1" dirty="0"/>
              <a:t> </a:t>
            </a:r>
            <a:r>
              <a:rPr lang="en-GB" sz="2200" b="1" dirty="0" err="1"/>
              <a:t>документации</a:t>
            </a:r>
            <a:r>
              <a:rPr lang="en-GB" sz="2200" b="1" dirty="0"/>
              <a:t>;</a:t>
            </a:r>
          </a:p>
          <a:p>
            <a:pPr marL="334963" indent="-334963" algn="l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200" b="1" dirty="0"/>
              <a:t> </a:t>
            </a:r>
            <a:r>
              <a:rPr lang="en-GB" sz="2200" b="1" dirty="0" err="1"/>
              <a:t>проведение</a:t>
            </a:r>
            <a:r>
              <a:rPr lang="en-GB" sz="2200" b="1" dirty="0"/>
              <a:t> </a:t>
            </a:r>
            <a:r>
              <a:rPr lang="en-GB" sz="2200" b="1" dirty="0" err="1"/>
              <a:t>лечебно</a:t>
            </a:r>
            <a:r>
              <a:rPr lang="en-GB" sz="2200" b="1" dirty="0"/>
              <a:t>- </a:t>
            </a:r>
            <a:r>
              <a:rPr lang="en-GB" sz="2200" b="1" dirty="0" err="1"/>
              <a:t>профилактических</a:t>
            </a:r>
            <a:r>
              <a:rPr lang="en-GB" sz="2200" b="1" dirty="0"/>
              <a:t> </a:t>
            </a:r>
            <a:r>
              <a:rPr lang="en-GB" sz="2200" b="1" dirty="0" err="1"/>
              <a:t>мероприятий</a:t>
            </a:r>
            <a:r>
              <a:rPr lang="en-GB" sz="2200" b="1" dirty="0"/>
              <a:t>;</a:t>
            </a:r>
          </a:p>
          <a:p>
            <a:pPr marL="334963" indent="-334963" algn="l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200" b="1" dirty="0"/>
              <a:t> </a:t>
            </a:r>
            <a:r>
              <a:rPr lang="en-GB" sz="2200" b="1" dirty="0" err="1"/>
              <a:t>осуществление</a:t>
            </a:r>
            <a:r>
              <a:rPr lang="en-GB" sz="2200" b="1" dirty="0"/>
              <a:t> </a:t>
            </a:r>
            <a:r>
              <a:rPr lang="en-GB" sz="2200" b="1" dirty="0" err="1"/>
              <a:t>индивидуальной</a:t>
            </a:r>
            <a:r>
              <a:rPr lang="en-GB" sz="2200" b="1" dirty="0"/>
              <a:t> и </a:t>
            </a:r>
            <a:r>
              <a:rPr lang="en-GB" sz="2200" b="1" dirty="0" err="1"/>
              <a:t>профессиональной</a:t>
            </a:r>
            <a:r>
              <a:rPr lang="en-GB" sz="2200" b="1" dirty="0"/>
              <a:t> </a:t>
            </a:r>
            <a:r>
              <a:rPr lang="en-GB" sz="2200" b="1" dirty="0" err="1"/>
              <a:t>гигиены</a:t>
            </a:r>
            <a:r>
              <a:rPr lang="en-GB" sz="2200" b="1" dirty="0"/>
              <a:t> </a:t>
            </a:r>
            <a:r>
              <a:rPr lang="en-GB" sz="2200" b="1" dirty="0" err="1"/>
              <a:t>полости</a:t>
            </a:r>
            <a:r>
              <a:rPr lang="en-GB" sz="2200" b="1" dirty="0"/>
              <a:t> </a:t>
            </a:r>
            <a:r>
              <a:rPr lang="en-GB" sz="2200" b="1" dirty="0" err="1"/>
              <a:t>рта</a:t>
            </a:r>
            <a:r>
              <a:rPr lang="en-GB" sz="2200" b="1" dirty="0"/>
              <a:t>;</a:t>
            </a:r>
          </a:p>
          <a:p>
            <a:pPr marL="334963" indent="-334963" algn="l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200" b="1" dirty="0"/>
              <a:t> </a:t>
            </a:r>
            <a:r>
              <a:rPr lang="en-GB" sz="2200" b="1" dirty="0" err="1"/>
              <a:t>оказание</a:t>
            </a:r>
            <a:r>
              <a:rPr lang="en-GB" sz="2200" b="1" dirty="0"/>
              <a:t> </a:t>
            </a:r>
            <a:r>
              <a:rPr lang="en-GB" sz="2200" b="1" dirty="0" err="1"/>
              <a:t>доврачебной</a:t>
            </a:r>
            <a:r>
              <a:rPr lang="en-GB" sz="2200" b="1" dirty="0"/>
              <a:t> </a:t>
            </a:r>
            <a:r>
              <a:rPr lang="en-GB" sz="2200" b="1" dirty="0" err="1"/>
              <a:t>помощи</a:t>
            </a:r>
            <a:r>
              <a:rPr lang="en-GB" sz="2200" b="1" dirty="0"/>
              <a:t> </a:t>
            </a:r>
            <a:r>
              <a:rPr lang="en-GB" sz="2200" b="1" dirty="0" err="1"/>
              <a:t>при</a:t>
            </a:r>
            <a:r>
              <a:rPr lang="en-GB" sz="2200" b="1" dirty="0"/>
              <a:t> </a:t>
            </a:r>
            <a:r>
              <a:rPr lang="en-GB" sz="2200" b="1" dirty="0" err="1"/>
              <a:t>неотложных</a:t>
            </a:r>
            <a:r>
              <a:rPr lang="en-GB" sz="2200" b="1" dirty="0"/>
              <a:t> </a:t>
            </a:r>
            <a:r>
              <a:rPr lang="en-GB" sz="2200" b="1" dirty="0" err="1"/>
              <a:t>состояниях</a:t>
            </a:r>
            <a:r>
              <a:rPr lang="en-GB" sz="2200" b="1" dirty="0"/>
              <a:t>;</a:t>
            </a:r>
          </a:p>
          <a:p>
            <a:pPr marL="334963" indent="-334963" algn="l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200" b="1" dirty="0" err="1"/>
              <a:t>обеспечение</a:t>
            </a:r>
            <a:r>
              <a:rPr lang="en-GB" sz="2200" b="1" dirty="0"/>
              <a:t> </a:t>
            </a:r>
            <a:r>
              <a:rPr lang="en-GB" sz="2200" b="1" dirty="0" err="1"/>
              <a:t>инфекционной</a:t>
            </a:r>
            <a:r>
              <a:rPr lang="en-GB" sz="2200" b="1" dirty="0"/>
              <a:t> </a:t>
            </a:r>
            <a:r>
              <a:rPr lang="en-GB" sz="2200" b="1" dirty="0" err="1"/>
              <a:t>безопасности</a:t>
            </a:r>
            <a:r>
              <a:rPr lang="en-GB" sz="2200" b="1" dirty="0"/>
              <a:t> </a:t>
            </a:r>
            <a:r>
              <a:rPr lang="en-GB" sz="2200" b="1" dirty="0" err="1"/>
              <a:t>пациентов</a:t>
            </a:r>
            <a:r>
              <a:rPr lang="en-GB" sz="2200" b="1" dirty="0"/>
              <a:t> и </a:t>
            </a:r>
            <a:r>
              <a:rPr lang="en-GB" sz="2200" b="1" dirty="0" err="1"/>
              <a:t>медперсонала</a:t>
            </a:r>
            <a:r>
              <a:rPr lang="en-GB" sz="2200" b="1" dirty="0"/>
              <a:t>, </a:t>
            </a:r>
            <a:r>
              <a:rPr lang="en-GB" sz="2200" b="1" dirty="0" err="1"/>
              <a:t>выполнение</a:t>
            </a:r>
            <a:r>
              <a:rPr lang="en-GB" sz="2200" b="1" dirty="0"/>
              <a:t> </a:t>
            </a:r>
            <a:r>
              <a:rPr lang="en-GB" sz="2200" b="1" dirty="0" err="1"/>
              <a:t>требований</a:t>
            </a:r>
            <a:r>
              <a:rPr lang="en-GB" sz="2200" b="1" dirty="0"/>
              <a:t> </a:t>
            </a:r>
            <a:r>
              <a:rPr lang="en-GB" sz="2200" b="1" dirty="0" err="1"/>
              <a:t>инфекционного</a:t>
            </a:r>
            <a:r>
              <a:rPr lang="en-GB" sz="2200" b="1" dirty="0"/>
              <a:t> </a:t>
            </a:r>
            <a:r>
              <a:rPr lang="en-GB" sz="2200" b="1" dirty="0" err="1"/>
              <a:t>контроля</a:t>
            </a:r>
            <a:r>
              <a:rPr lang="en-GB" sz="2200" b="1" dirty="0"/>
              <a:t> в </a:t>
            </a:r>
            <a:r>
              <a:rPr lang="en-GB" sz="2200" b="1" dirty="0" err="1"/>
              <a:t>стоматологическом</a:t>
            </a:r>
            <a:r>
              <a:rPr lang="en-GB" sz="2200" b="1" dirty="0"/>
              <a:t> </a:t>
            </a:r>
            <a:r>
              <a:rPr lang="en-GB" sz="2200" b="1" dirty="0" err="1"/>
              <a:t>отделении</a:t>
            </a:r>
            <a:r>
              <a:rPr lang="en-GB" sz="2200" b="1" dirty="0"/>
              <a:t>;</a:t>
            </a:r>
          </a:p>
          <a:p>
            <a:pPr marL="334963" indent="-334963" algn="l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Font typeface="Arial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200" b="1" dirty="0"/>
              <a:t> </a:t>
            </a:r>
            <a:r>
              <a:rPr lang="en-GB" sz="2200" b="1" dirty="0" err="1"/>
              <a:t>регулярное</a:t>
            </a:r>
            <a:r>
              <a:rPr lang="en-GB" sz="2200" b="1" dirty="0"/>
              <a:t> </a:t>
            </a:r>
            <a:r>
              <a:rPr lang="en-GB" sz="2200" b="1" dirty="0" err="1"/>
              <a:t>повышение</a:t>
            </a:r>
            <a:r>
              <a:rPr lang="en-GB" sz="2200" b="1" dirty="0"/>
              <a:t> </a:t>
            </a:r>
            <a:r>
              <a:rPr lang="en-GB" sz="2200" b="1" dirty="0" err="1"/>
              <a:t>квалификации</a:t>
            </a:r>
            <a:r>
              <a:rPr lang="en-GB" sz="2200" b="1" dirty="0"/>
              <a:t>.</a:t>
            </a:r>
          </a:p>
        </p:txBody>
      </p:sp>
    </p:spTree>
  </p:cSld>
  <p:clrMapOvr>
    <a:masterClrMapping/>
  </p:clrMapOvr>
  <p:transition advTm="2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1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9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3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7" dur="2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2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5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9" dur="20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3" dur="20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28625"/>
            <a:ext cx="3783013" cy="60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5" descr="D:\Users\bespalova.e\Pictures\профы\IMG-20160225-WA0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12"/>
            <a:ext cx="4143372" cy="316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Documents and Settings\user\Мои документы\Мои рисунки\фоточки\проф.картинки\Изображение 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65538"/>
            <a:ext cx="4211638" cy="319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51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097212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4652963"/>
            <a:ext cx="360045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>
                <a:srgbClr val="FF99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/>
              <a:t>Обучение</a:t>
            </a:r>
            <a:r>
              <a:rPr lang="en-GB" sz="2800" b="1" dirty="0"/>
              <a:t> </a:t>
            </a:r>
            <a:r>
              <a:rPr lang="ru-RU" sz="2800" b="1" dirty="0"/>
              <a:t>индивидуальной гигиене полости рта.</a:t>
            </a:r>
            <a:endParaRPr lang="en-GB" sz="2800" b="1" dirty="0"/>
          </a:p>
        </p:txBody>
      </p:sp>
      <p:pic>
        <p:nvPicPr>
          <p:cNvPr id="10244" name="Picture 5" descr="DSC006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49275"/>
            <a:ext cx="5383212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rgbClr val="66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175</Words>
  <Application>Microsoft Office PowerPoint</Application>
  <PresentationFormat>Экран (4:3)</PresentationFormat>
  <Paragraphs>37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АБМК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bespalova.e</dc:creator>
  <cp:lastModifiedBy>kramorenko.m</cp:lastModifiedBy>
  <cp:revision>2</cp:revision>
  <dcterms:created xsi:type="dcterms:W3CDTF">2016-06-28T13:26:09Z</dcterms:created>
  <dcterms:modified xsi:type="dcterms:W3CDTF">2016-06-29T13:22:34Z</dcterms:modified>
</cp:coreProperties>
</file>